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70" r:id="rId13"/>
    <p:sldId id="271" r:id="rId14"/>
    <p:sldId id="276" r:id="rId15"/>
    <p:sldId id="277" r:id="rId16"/>
    <p:sldId id="279" r:id="rId17"/>
    <p:sldId id="280" r:id="rId18"/>
    <p:sldId id="278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1" autoAdjust="0"/>
    <p:restoredTop sz="94660"/>
  </p:normalViewPr>
  <p:slideViewPr>
    <p:cSldViewPr snapToGrid="0">
      <p:cViewPr varScale="1">
        <p:scale>
          <a:sx n="94" d="100"/>
          <a:sy n="94" d="100"/>
        </p:scale>
        <p:origin x="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17D6-592B-41A2-AAA5-571D839C1C42}" type="datetimeFigureOut">
              <a:rPr lang="ko-KR" altLang="en-US" smtClean="0"/>
              <a:t>2016. 9. 21.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851A-87D7-45C4-A243-2E773295B8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941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17D6-592B-41A2-AAA5-571D839C1C42}" type="datetimeFigureOut">
              <a:rPr lang="ko-KR" altLang="en-US" smtClean="0"/>
              <a:t>2016. 9. 21.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851A-87D7-45C4-A243-2E773295B8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84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17D6-592B-41A2-AAA5-571D839C1C42}" type="datetimeFigureOut">
              <a:rPr lang="ko-KR" altLang="en-US" smtClean="0"/>
              <a:t>2016. 9. 21.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851A-87D7-45C4-A243-2E773295B8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631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17D6-592B-41A2-AAA5-571D839C1C42}" type="datetimeFigureOut">
              <a:rPr lang="ko-KR" altLang="en-US" smtClean="0"/>
              <a:t>2016. 9. 21.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851A-87D7-45C4-A243-2E773295B8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87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17D6-592B-41A2-AAA5-571D839C1C42}" type="datetimeFigureOut">
              <a:rPr lang="ko-KR" altLang="en-US" smtClean="0"/>
              <a:t>2016. 9. 21.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851A-87D7-45C4-A243-2E773295B8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668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17D6-592B-41A2-AAA5-571D839C1C42}" type="datetimeFigureOut">
              <a:rPr lang="ko-KR" altLang="en-US" smtClean="0"/>
              <a:t>2016. 9. 21.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851A-87D7-45C4-A243-2E773295B8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161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17D6-592B-41A2-AAA5-571D839C1C42}" type="datetimeFigureOut">
              <a:rPr lang="ko-KR" altLang="en-US" smtClean="0"/>
              <a:t>2016. 9. 21.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851A-87D7-45C4-A243-2E773295B8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682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17D6-592B-41A2-AAA5-571D839C1C42}" type="datetimeFigureOut">
              <a:rPr lang="ko-KR" altLang="en-US" smtClean="0"/>
              <a:t>2016. 9. 21.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851A-87D7-45C4-A243-2E773295B8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17D6-592B-41A2-AAA5-571D839C1C42}" type="datetimeFigureOut">
              <a:rPr lang="ko-KR" altLang="en-US" smtClean="0"/>
              <a:t>2016. 9. 21.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851A-87D7-45C4-A243-2E773295B8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431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17D6-592B-41A2-AAA5-571D839C1C42}" type="datetimeFigureOut">
              <a:rPr lang="ko-KR" altLang="en-US" smtClean="0"/>
              <a:t>2016. 9. 21.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851A-87D7-45C4-A243-2E773295B8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755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17D6-592B-41A2-AAA5-571D839C1C42}" type="datetimeFigureOut">
              <a:rPr lang="ko-KR" altLang="en-US" smtClean="0"/>
              <a:t>2016. 9. 21.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851A-87D7-45C4-A243-2E773295B8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31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B17D6-592B-41A2-AAA5-571D839C1C42}" type="datetimeFigureOut">
              <a:rPr lang="ko-KR" altLang="en-US" smtClean="0"/>
              <a:t>2016. 9. 21.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851A-87D7-45C4-A243-2E773295B8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005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6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">
        <p:fade/>
      </p:transition>
    </mc:Choice>
    <mc:Fallback xmlns="">
      <p:transition spd="med" advTm="2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5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50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1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8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74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93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4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17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48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35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8521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">
        <p:fade/>
      </p:transition>
    </mc:Choice>
    <mc:Fallback xmlns="">
      <p:transition spd="med" advTm="2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21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9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8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">
        <p:fade/>
      </p:transition>
    </mc:Choice>
    <mc:Fallback xmlns="">
      <p:transition spd="med" advTm="2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8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">
        <p:fade/>
      </p:transition>
    </mc:Choice>
    <mc:Fallback xmlns="">
      <p:transition spd="med" advTm="2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1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">
        <p:fade/>
      </p:transition>
    </mc:Choice>
    <mc:Fallback xmlns="">
      <p:transition spd="med" advTm="2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">
        <p:fade/>
      </p:transition>
    </mc:Choice>
    <mc:Fallback xmlns="">
      <p:transition spd="med" advTm="2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1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">
        <p:fade/>
      </p:transition>
    </mc:Choice>
    <mc:Fallback xmlns="">
      <p:transition spd="med" advTm="2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9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56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0</Words>
  <Application>Microsoft Macintosh PowerPoint</Application>
  <PresentationFormat>와이드스크린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Tae Yoon Kim</dc:creator>
  <cp:lastModifiedBy>박정찬</cp:lastModifiedBy>
  <cp:revision>4</cp:revision>
  <dcterms:created xsi:type="dcterms:W3CDTF">2016-09-11T17:19:16Z</dcterms:created>
  <dcterms:modified xsi:type="dcterms:W3CDTF">2016-09-21T07:25:25Z</dcterms:modified>
</cp:coreProperties>
</file>